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72" r:id="rId11"/>
    <p:sldId id="264" r:id="rId12"/>
    <p:sldId id="265" r:id="rId13"/>
    <p:sldId id="266" r:id="rId14"/>
    <p:sldId id="271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8A"/>
    <a:srgbClr val="FF8B89"/>
    <a:srgbClr val="F3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5"/>
    <p:restoredTop sz="94660"/>
  </p:normalViewPr>
  <p:slideViewPr>
    <p:cSldViewPr snapToGrid="0">
      <p:cViewPr varScale="1">
        <p:scale>
          <a:sx n="120" d="100"/>
          <a:sy n="120" d="100"/>
        </p:scale>
        <p:origin x="34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3519" y="39203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2618" y="503155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37542" y="223854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89633" y="1937399"/>
            <a:ext cx="989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전 아기 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06" y="1964749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37542" y="325365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89633" y="295251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00" y="2973976"/>
            <a:ext cx="205733" cy="2057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9" y="4221888"/>
            <a:ext cx="563034" cy="563034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983606" y="4046205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6" y="4192229"/>
            <a:ext cx="561600" cy="5616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90849" y="5353002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3050" y="6312326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Activity_ChangeBabyInfo</a:t>
            </a: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937542" y="27788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89633" y="2477676"/>
            <a:ext cx="12715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새로운 아기 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06" y="2505026"/>
            <a:ext cx="234260" cy="2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1616" y="43009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5539" y="6321286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3648" y="5813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17602" y="1063617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17602" y="2338481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17601" y="3613345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17601" y="4875793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-204" r="6405" b="2009"/>
          <a:stretch/>
        </p:blipFill>
        <p:spPr>
          <a:xfrm>
            <a:off x="4817601" y="2338481"/>
            <a:ext cx="994803" cy="1097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115" r="8240" b="-115"/>
          <a:stretch/>
        </p:blipFill>
        <p:spPr>
          <a:xfrm>
            <a:off x="4817601" y="3613346"/>
            <a:ext cx="994803" cy="1097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b="34145"/>
          <a:stretch/>
        </p:blipFill>
        <p:spPr>
          <a:xfrm>
            <a:off x="4817601" y="4875794"/>
            <a:ext cx="994803" cy="10979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81839" y="1207609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연애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81839" y="1582173"/>
            <a:ext cx="1245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엄마와 아빠는 어떻게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만났나요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1016" y="2498445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결혼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1016" y="2873009"/>
            <a:ext cx="1350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결혼 할 때 어떤 약속을 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했나요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91016" y="3784138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임신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91016" y="4158702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엄마는 나를 임신하고 무슨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태몽을 </a:t>
            </a:r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꿨을까요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1016" y="5038395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출산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91016" y="5412959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나를 나을 때 부모님은 뭐가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제일 </a:t>
            </a:r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힘들었나요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" r="30032"/>
          <a:stretch/>
        </p:blipFill>
        <p:spPr>
          <a:xfrm>
            <a:off x="4817600" y="1064128"/>
            <a:ext cx="994804" cy="11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8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899" y="381107"/>
            <a:ext cx="3240000" cy="576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02" y="539263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36467" y="3140379"/>
            <a:ext cx="1105230" cy="138855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725077" y="5479547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02" y="381107"/>
            <a:ext cx="3240000" cy="57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05" y="539263"/>
            <a:ext cx="227563" cy="227563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6969470" y="3140379"/>
            <a:ext cx="1105230" cy="138855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158080" y="5479547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582902" y="381107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852272" y="2458012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52272" y="3761519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4701" y="3005794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앨범을 삭제하시겠습니까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060586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581023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40349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095388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97441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4527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765163" y="3772367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199228" y="1370160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34988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260138" y="1008718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260137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417338" y="4748013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37922" y="464155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7922" y="494348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4659" y="6280609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35207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487251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13184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8688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58893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34601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056655" y="3772367"/>
            <a:ext cx="2054942" cy="5112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490720" y="1370160"/>
            <a:ext cx="1204385" cy="14106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2648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551630" y="1008718"/>
            <a:ext cx="2841523" cy="337954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55162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십자형 47"/>
          <p:cNvSpPr/>
          <p:nvPr/>
        </p:nvSpPr>
        <p:spPr>
          <a:xfrm>
            <a:off x="4715584" y="4736228"/>
            <a:ext cx="137463" cy="137955"/>
          </a:xfrm>
          <a:prstGeom prst="plus">
            <a:avLst>
              <a:gd name="adj" fmla="val 36304"/>
            </a:avLst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53047" y="4666482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일정추가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305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118349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144282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169786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189991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5699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367635" y="3772367"/>
            <a:ext cx="2054942" cy="51127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01700" y="1370160"/>
            <a:ext cx="1204385" cy="141067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83746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62610" y="1008718"/>
            <a:ext cx="2841523" cy="3379541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6260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64939" y="407148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72553" y="2160445"/>
            <a:ext cx="2839519" cy="24097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72552" y="4090080"/>
            <a:ext cx="2839519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92422" y="2272641"/>
            <a:ext cx="2596411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17415" y="2341221"/>
            <a:ext cx="75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이름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121782" y="2960369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670333" y="2965268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60775" y="299645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77478" y="30111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557229" y="2954972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105780" y="2959871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96222" y="299105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082682" y="3580615"/>
            <a:ext cx="418114" cy="200737"/>
          </a:xfrm>
          <a:prstGeom prst="roundRect">
            <a:avLst>
              <a:gd name="adj" fmla="val 50000"/>
            </a:avLst>
          </a:prstGeom>
          <a:solidFill>
            <a:srgbClr val="F3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3082764" y="3580805"/>
            <a:ext cx="199908" cy="191398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2486140" y="3561512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하루종일</a:t>
            </a:r>
            <a:endParaRPr lang="ko-KR" altLang="en-US" sz="10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3519" y="39203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2618" y="503155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37542" y="268650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89633" y="23853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606" y="2412713"/>
            <a:ext cx="234260" cy="23426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937542" y="325365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89633" y="295251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900" y="2973976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9" y="4221888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983606" y="4046205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6" y="4192229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0849" y="5353002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8037" y="63146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6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625353" y="517461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홍소망</a:t>
            </a:r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앨범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144223" y="5552021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1040722" y="1177852"/>
            <a:ext cx="981116" cy="1259101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259714" y="243695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0947723" y="319904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353" y="3360460"/>
            <a:ext cx="180000" cy="18000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9229132" y="333713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아기정보수정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아기정보를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수정하세요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10340083" y="3450460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290</Words>
  <Application>Microsoft Office PowerPoint</Application>
  <PresentationFormat>와이드스크린</PresentationFormat>
  <Paragraphs>161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 민지</cp:lastModifiedBy>
  <cp:revision>146</cp:revision>
  <dcterms:created xsi:type="dcterms:W3CDTF">2018-03-30T03:06:05Z</dcterms:created>
  <dcterms:modified xsi:type="dcterms:W3CDTF">2018-05-08T03:07:47Z</dcterms:modified>
  <cp:version>0906.0100.01</cp:version>
</cp:coreProperties>
</file>